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71" autoAdjust="0"/>
  </p:normalViewPr>
  <p:slideViewPr>
    <p:cSldViewPr>
      <p:cViewPr varScale="1">
        <p:scale>
          <a:sx n="107" d="100"/>
          <a:sy n="107" d="100"/>
        </p:scale>
        <p:origin x="-84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2DC56-D754-430E-98C9-25C316011B94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90EB2-EBE3-4EF3-A0C8-21442E851E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47830-CEF4-4D58-A452-AF7A14B3E17A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1F4E9-EC32-47FC-9E1B-34B9F2DE9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8F908-A3B2-4856-BF87-66EB4321A0C8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C9D71-1D92-4A06-83DB-6381E374F8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FA946-CC25-4476-A8B6-1BDEE2A0264A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A5ED0-D9C1-4D9B-99CC-C9A1ADA94F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FB829-4EDB-4BE2-8B93-7FBE9A1FF4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C7784-E913-42F2-9244-3D3EF1AE2199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E0C8E-AE7E-46BF-85A6-66632AB261EA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219A4-C2F6-44F1-A153-F6705DE5C9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3500B-CEB7-4AC4-A859-0E4CE8840CC8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273DE-488C-4BF6-BB71-D4562A8FDB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5AA2-EDCD-4BB7-BDFD-62F4C4E82A4F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1032E-8C1B-4183-8C22-FFC5B3D543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C7F14-5AD8-4E1B-A6CE-81AD1C94E194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602C2-7F29-495F-8D9D-C8E0C8D4B4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DA970-109A-4F81-963D-23324F6ABCFB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19B2B-9641-4FFF-9311-BC35628901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9E315-85E4-417B-9566-8F4508A6BEDB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CF873-DBE4-4616-AB5F-26142EC771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735F1C5-3002-4BD7-A3AC-E2065476B04A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D802E22F-0C00-4D7D-A287-7E13A1A040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76" r:id="rId9"/>
    <p:sldLayoutId id="2147483667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По статье Чуйкова Ж.В.,</a:t>
            </a:r>
            <a:r>
              <a:rPr lang="ru-RU" dirty="0" err="1" smtClean="0"/>
              <a:t>канд</a:t>
            </a:r>
            <a:r>
              <a:rPr lang="ru-RU" dirty="0" smtClean="0"/>
              <a:t>. </a:t>
            </a:r>
            <a:r>
              <a:rPr lang="ru-RU" dirty="0" err="1" smtClean="0"/>
              <a:t>пед</a:t>
            </a:r>
            <a:r>
              <a:rPr lang="ru-RU" dirty="0" smtClean="0"/>
              <a:t>. </a:t>
            </a:r>
            <a:r>
              <a:rPr lang="ru-RU" dirty="0"/>
              <a:t>н</a:t>
            </a:r>
            <a:r>
              <a:rPr lang="ru-RU" dirty="0" smtClean="0"/>
              <a:t>аук, доцента дошкольной и коррекционной педагогики ЕГУ им.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И. А. Бунина, г. Елец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76373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Растим талантливого рассказчика</a:t>
            </a:r>
            <a:endParaRPr lang="ru-RU"/>
          </a:p>
        </p:txBody>
      </p:sp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4067175" y="5516563"/>
            <a:ext cx="4321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Составила: Колесникова Е.В.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691187"/>
          </a:xfrm>
        </p:spPr>
        <p:txBody>
          <a:bodyPr>
            <a:normAutofit lnSpcReduction="10000"/>
          </a:bodyPr>
          <a:lstStyle/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</a:t>
            </a: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Мало кто из дошкольников приходя в школу, умеет «красиво говорить». «Красиво говорить» – это умение не только понятно и связно выражать смысл произносимого, но и вызывать интерес к сказанному, т.е. передавать содержание выразительно, ярко, эмоционально. Такой талант рассказчика не дается в наследство – это кропотливый труд взрослых по развитию у детей «чувство языка»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691187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Есть две основные формы связной речи – 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диалог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монолог</a:t>
            </a:r>
            <a:r>
              <a:rPr lang="ru-RU" dirty="0"/>
              <a:t>.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Диалог – первичная форма языкового общения, представляющая собой чередование говорения одного собеседника с прослушиванием и последующим говорением другого. Монологическая речь более сложная, поскольку это связное логически последовательное высказывание, выражающее мысль одного человека, неизвестную слушателям.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Program Files (x86)\Microsoft Office\MEDIA\CAGCAT10\j0301252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516688" y="4868863"/>
            <a:ext cx="1828800" cy="1565275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4176464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60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Многие отечественные психологи подчеркивают тесную взаимосвязь между развитием связной речи и интеллектом ребенка. </a:t>
            </a:r>
            <a:r>
              <a:rPr lang="ru-RU" sz="3600" smtClean="0">
                <a:solidFill>
                  <a:schemeClr val="tx1"/>
                </a:solidFill>
              </a:rPr>
              <a:t>Последний учится мыслить, учась говорить, но он также и совершенствует речь, учась мыслить</a:t>
            </a:r>
            <a:r>
              <a:rPr lang="ru-RU" sz="2600" smtClean="0">
                <a:solidFill>
                  <a:schemeClr val="tx1"/>
                </a:solidFill>
              </a:rPr>
              <a:t>. </a:t>
            </a:r>
            <a:r>
              <a:rPr lang="ru-RU" sz="260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(Ф. А. Сохин)</a:t>
            </a:r>
            <a:endParaRPr lang="ru-RU" sz="26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Обучая детей связной речи, важно учитывать навыки и умения диалогической речи – основа овладения монологом. Поэтому, развивая в детях «талант рассказчика», необходимо начинать с правильного ведения диалога. Ребенок, вступающий в диалог, уже, как правило, имеет развитый словарь, относительно грамотную речь и может произносить ее так, чтобы она была понятна сверстнику и взрослому.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50912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600" b="1" smtClean="0"/>
              <a:t>Диалог и монолог тесно связаны: часто монолог вплетается в диалог и наоборот.</a:t>
            </a:r>
            <a:endParaRPr lang="ru-RU" sz="2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23850" y="188913"/>
          <a:ext cx="8640763" cy="6313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1974"/>
                <a:gridCol w="1900474"/>
                <a:gridCol w="2016224"/>
                <a:gridCol w="25922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года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4-5 лет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5-6 лет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 началу 2 года у малыша появляются 10-15 слов, выражающих</a:t>
                      </a:r>
                      <a:r>
                        <a:rPr lang="ru-RU" baseline="0" dirty="0" smtClean="0"/>
                        <a:t> его желания и потребности. К концу 2 года появляются первые предложения, состоящие из 2-х, затем 3-х и 4-х слов.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 детей на 3-м году жизни развивается понимание речи, активизируется собственная речь, возрастает словарный запас, усложняется структура предложений.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Дети 4-5 лет активно вступают в беседу, поддерживают разговор, пересказывают сказки и рассказы, самостоятельно составляют рассказ по</a:t>
                      </a:r>
                      <a:r>
                        <a:rPr lang="ru-RU" baseline="0" dirty="0" smtClean="0"/>
                        <a:t> игрушкам и картинкам. Но, не смотря на это их связная речь еще далека от совершенства.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возрасте 5-6 лет дети, рассказывая что-то, должны пользоваться высказываниями разных типов – описательными, повествовательными, контаминированными (смешанными)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В старшем дошкольном возрасте к детям предъявляются серьезные требования в отношении связности рассказывания,</a:t>
                      </a:r>
                      <a:r>
                        <a:rPr lang="ru-RU" baseline="0" dirty="0" smtClean="0"/>
                        <a:t> пересказывания, рассказывания по картине.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6048375"/>
          </a:xfrm>
        </p:spPr>
        <p:txBody>
          <a:bodyPr>
            <a:normAutofit fontScale="92500"/>
          </a:bodyPr>
          <a:lstStyle/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Начиная с 4 лет, необходимо обучать детей разным типам передачи информации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(описанию, повествованию, рассуждению)</a:t>
            </a: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Описание-</a:t>
            </a:r>
            <a:r>
              <a:rPr lang="ru-RU" dirty="0" smtClean="0"/>
              <a:t>детей учат описывать игрушки, предметы или сюжетные картинки, собственные рисунки;</a:t>
            </a: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Повествование-</a:t>
            </a:r>
            <a:r>
              <a:rPr lang="ru-RU" dirty="0" smtClean="0"/>
              <a:t>детей учат передавать развитие действия или состояние предмета, включающее следующие друг за другом события, сценки, картинки;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Рассуждение-</a:t>
            </a:r>
            <a:r>
              <a:rPr lang="ru-RU" dirty="0" smtClean="0"/>
              <a:t>детей учат доказывать одно или несколько положений, чтобы сделать обобщенный вывод.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ъект 1"/>
          <p:cNvSpPr>
            <a:spLocks noGrp="1"/>
          </p:cNvSpPr>
          <p:nvPr>
            <p:ph idx="1"/>
          </p:nvPr>
        </p:nvSpPr>
        <p:spPr>
          <a:xfrm>
            <a:off x="457200" y="188913"/>
            <a:ext cx="8229600" cy="6264275"/>
          </a:xfrm>
        </p:spPr>
        <p:txBody>
          <a:bodyPr/>
          <a:lstStyle/>
          <a:p>
            <a:pPr marL="0" indent="0">
              <a:lnSpc>
                <a:spcPct val="150000"/>
              </a:lnSpc>
              <a:buFont typeface="Wingdings 2" pitchFamily="18" charset="2"/>
              <a:buNone/>
            </a:pPr>
            <a:r>
              <a:rPr lang="ru-RU" smtClean="0"/>
              <a:t>Таким образом, развитие связной речи в основном приходится на дошкольный возраст. Поэтому если ребенок не говорит правильно (грамматически неверно), плохо произносит слова, у него бедный словарный запас, родителям стоит задуматься о том, чтобы целенаправленно, систематически заниматься развитием его речи (вначале обогащая словарь, затем привлекая к рассказыванию, описанию, рассуждению и т.д.) Помогут развитию умения «красиво» говорить следующие игры и упражнения.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6337300"/>
          </a:xfrm>
        </p:spPr>
        <p:txBody>
          <a:bodyPr>
            <a:normAutofit fontScale="92500" lnSpcReduction="10000"/>
          </a:bodyPr>
          <a:lstStyle/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Упражнения и игры для развития монологической речи детей дошкольного возраста:</a:t>
            </a:r>
          </a:p>
          <a:p>
            <a:pPr marL="274320" indent="-274320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Пересказ литературных произведений;</a:t>
            </a:r>
          </a:p>
          <a:p>
            <a:pPr marL="274320" indent="-274320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Описание картинки;</a:t>
            </a:r>
          </a:p>
          <a:p>
            <a:pPr marL="274320" indent="-274320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Беседа;</a:t>
            </a:r>
          </a:p>
          <a:p>
            <a:pPr marL="274320" indent="-274320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Игра-упражнение на развитие связной речи «Разложи картинку»;</a:t>
            </a:r>
          </a:p>
          <a:p>
            <a:pPr marL="274320" indent="-274320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Игра-упражнение «Закончи предложение»;</a:t>
            </a:r>
          </a:p>
          <a:p>
            <a:pPr marL="274320" indent="-274320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Игра-упражнение «Учимся рассуждать»;</a:t>
            </a:r>
          </a:p>
          <a:p>
            <a:pPr marL="274320" indent="-274320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Упражнение «Составление творческого рассказа по серии сюжетных картинок»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240</TotalTime>
  <Words>433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6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Constantia</vt:lpstr>
      <vt:lpstr>Arial</vt:lpstr>
      <vt:lpstr>Wingdings 2</vt:lpstr>
      <vt:lpstr>Calibri</vt:lpstr>
      <vt:lpstr>Бумажная</vt:lpstr>
      <vt:lpstr>Бумажная</vt:lpstr>
      <vt:lpstr>Бумажная</vt:lpstr>
      <vt:lpstr>Бумажная</vt:lpstr>
      <vt:lpstr>Бумажная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Растим талантливого рассказчика</dc:title>
  <dc:creator>Acer</dc:creator>
  <cp:lastModifiedBy>User</cp:lastModifiedBy>
  <cp:revision>17</cp:revision>
  <dcterms:created xsi:type="dcterms:W3CDTF">2017-04-08T05:21:04Z</dcterms:created>
  <dcterms:modified xsi:type="dcterms:W3CDTF">2017-04-10T01:27:37Z</dcterms:modified>
</cp:coreProperties>
</file>